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62" r:id="rId3"/>
    <p:sldId id="263" r:id="rId4"/>
    <p:sldId id="271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3" r:id="rId13"/>
    <p:sldId id="274" r:id="rId14"/>
    <p:sldId id="258" r:id="rId15"/>
    <p:sldId id="259" r:id="rId16"/>
    <p:sldId id="260" r:id="rId17"/>
    <p:sldId id="261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5C80F33-2E65-4E6B-B95C-7872B0039104}">
          <p14:sldIdLst>
            <p14:sldId id="256"/>
            <p14:sldId id="262"/>
            <p14:sldId id="263"/>
            <p14:sldId id="271"/>
            <p14:sldId id="265"/>
            <p14:sldId id="266"/>
            <p14:sldId id="267"/>
            <p14:sldId id="268"/>
            <p14:sldId id="269"/>
            <p14:sldId id="270"/>
            <p14:sldId id="272"/>
            <p14:sldId id="273"/>
            <p14:sldId id="274"/>
            <p14:sldId id="258"/>
            <p14:sldId id="259"/>
            <p14:sldId id="260"/>
            <p14:sldId id="261"/>
          </p14:sldIdLst>
        </p14:section>
        <p14:section name="Раздел без заголовка" id="{6A12998A-07E2-4646-AFCC-AB1510805C4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39" autoAdjust="0"/>
  </p:normalViewPr>
  <p:slideViewPr>
    <p:cSldViewPr>
      <p:cViewPr varScale="1">
        <p:scale>
          <a:sx n="93" d="100"/>
          <a:sy n="93" d="100"/>
        </p:scale>
        <p:origin x="15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B58E5-4DBF-4A19-AA12-8E8F2358DC4C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E0E4D-AE10-4B12-91B5-6AD8E8D107C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7052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E0E4D-AE10-4B12-91B5-6AD8E8D107C0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217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й трикут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7" name="Пі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grpSp>
        <p:nvGrpSpPr>
          <p:cNvPr id="2" name="Групувати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іліні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іліні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іліні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 сполучна ліні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Місце для дати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19" name="Місце для нижнього колонтитула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7" name="Місце для номера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8" name="Поліліні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іліні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кутний трикут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 сполучна ліні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іліні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іліні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кутний трикут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 сполучна ліні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Місце для заголовка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0" name="Місце для тексту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90A66AE-81F5-474A-B74B-EE41E9320F19}" type="datetimeFigureOut">
              <a:rPr lang="uk-UA" smtClean="0"/>
              <a:t>15.12.2021</a:t>
            </a:fld>
            <a:endParaRPr lang="uk-UA"/>
          </a:p>
        </p:txBody>
      </p:sp>
      <p:sp>
        <p:nvSpPr>
          <p:cNvPr id="22" name="Місце для нижнього колонтитула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8" name="Місце для номера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51620" y="3140968"/>
            <a:ext cx="6748772" cy="3168352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Профорієнтаційна робота: ефективні заходи, перспективи та завдання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4754019" cy="79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s://pnu.edu.ua/wp-content/uploads/2018/05/logo400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48"/>
            <a:ext cx="19442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66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528653" cy="254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633713" cy="205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3338616" cy="236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37112"/>
            <a:ext cx="3805965" cy="213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97152"/>
            <a:ext cx="3411637" cy="183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1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145978" cy="28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38815"/>
            <a:ext cx="3275856" cy="231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dirty="0"/>
              <a:t>Профорієнтаційні зустрічі з учнями міста та області</a:t>
            </a:r>
            <a:br>
              <a:rPr lang="uk-UA" sz="2400" dirty="0"/>
            </a:br>
            <a:r>
              <a:rPr lang="uk-UA" sz="2400" dirty="0" err="1"/>
              <a:t>просвітницько</a:t>
            </a:r>
            <a:r>
              <a:rPr lang="uk-UA" sz="2400" dirty="0"/>
              <a:t>-громадська діяльність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285908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739" y="4163508"/>
            <a:ext cx="4202881" cy="243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65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876800"/>
            <a:ext cx="7496584" cy="784448"/>
          </a:xfrm>
        </p:spPr>
        <p:txBody>
          <a:bodyPr/>
          <a:lstStyle/>
          <a:p>
            <a:pPr algn="l"/>
            <a:r>
              <a:rPr lang="ru-RU" dirty="0" err="1" smtClean="0">
                <a:solidFill>
                  <a:schemeClr val="tx1"/>
                </a:solidFill>
              </a:rPr>
              <a:t>Тренінги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для </a:t>
            </a:r>
            <a:r>
              <a:rPr lang="ru-RU" dirty="0" err="1">
                <a:solidFill>
                  <a:schemeClr val="tx1"/>
                </a:solidFill>
              </a:rPr>
              <a:t>студентів</a:t>
            </a:r>
            <a:r>
              <a:rPr lang="ru-RU" dirty="0">
                <a:solidFill>
                  <a:schemeClr val="tx1"/>
                </a:solidFill>
              </a:rPr>
              <a:t> 1 та 2 </a:t>
            </a:r>
            <a:r>
              <a:rPr lang="ru-RU" dirty="0" err="1">
                <a:solidFill>
                  <a:schemeClr val="tx1"/>
                </a:solidFill>
              </a:rPr>
              <a:t>курсів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 smtClean="0">
                <a:solidFill>
                  <a:schemeClr val="tx1"/>
                </a:solidFill>
              </a:rPr>
              <a:t>Вовчинецьких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пагорбах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1953475" cy="339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138661" cy="197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31255"/>
            <a:ext cx="2367925" cy="264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64904"/>
            <a:ext cx="2754043" cy="241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8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Конференції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888433" cy="308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859138" cy="30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861047"/>
            <a:ext cx="4378130" cy="22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3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12968" cy="5913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6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0891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1835696" y="4221088"/>
            <a:ext cx="518457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uk-UA" sz="4100" dirty="0" smtClean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Дякую </a:t>
            </a:r>
            <a:r>
              <a:rPr lang="uk-UA" sz="4100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за увагу!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31" y="548680"/>
            <a:ext cx="5112568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9" y="1574874"/>
            <a:ext cx="4752528" cy="248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09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3600" dirty="0"/>
              <a:t>Створення враження, ореолу, актуалізація інтересу до ЗВО, факультету</a:t>
            </a:r>
          </a:p>
          <a:p>
            <a:pPr algn="just"/>
            <a:r>
              <a:rPr lang="uk-UA" sz="3600" dirty="0" smtClean="0"/>
              <a:t>Популяризація спеціальностей, професії, сфер реалізації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/>
              <a:t>Основні вектори профорієнтаційної роботи</a:t>
            </a:r>
            <a:endParaRPr lang="uk-UA" sz="3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80640"/>
            <a:ext cx="1857546" cy="280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5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Популяризація спеціальностей, професії через ЗМІ</a:t>
            </a:r>
          </a:p>
          <a:p>
            <a:pPr marL="109728" indent="0">
              <a:buNone/>
            </a:pPr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Профорієнтаційні заходи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3" y="2132856"/>
            <a:ext cx="2787969" cy="188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790" t="22828" r="39557" b="12553"/>
          <a:stretch/>
        </p:blipFill>
        <p:spPr>
          <a:xfrm>
            <a:off x="2915816" y="2167067"/>
            <a:ext cx="2808312" cy="1765989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7" y="3968547"/>
            <a:ext cx="3412708" cy="252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23655"/>
            <a:ext cx="2775025" cy="257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751880" cy="323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33056"/>
            <a:ext cx="3384376" cy="269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1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uk-UA" sz="2000" dirty="0" smtClean="0"/>
              <a:t>для </a:t>
            </a:r>
            <a:r>
              <a:rPr lang="uk-UA" sz="2000" dirty="0"/>
              <a:t>працівників пенітенціарних установ; вчителів випускних класів та класних керівників; патрульних поліцейських; працівників </a:t>
            </a:r>
            <a:r>
              <a:rPr lang="uk-UA" sz="2000" dirty="0" err="1"/>
              <a:t>профосвіти</a:t>
            </a:r>
            <a:r>
              <a:rPr lang="uk-UA" sz="2000" dirty="0"/>
              <a:t>; викладачів Івано-Франківської філії Перші Київські курси іноземних мов; викладачів мистецьких шкіл, працівників Центрів </a:t>
            </a:r>
            <a:r>
              <a:rPr lang="uk-UA" sz="2000" dirty="0" smtClean="0"/>
              <a:t>зайнятості</a:t>
            </a:r>
            <a:endParaRPr lang="uk-UA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80618"/>
            <a:ext cx="2880320" cy="150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uk-UA" sz="3200" dirty="0"/>
              <a:t>Популяризація професії психолога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77146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38" y="3573016"/>
            <a:ext cx="2907770" cy="176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4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872208"/>
          </a:xfrm>
        </p:spPr>
        <p:txBody>
          <a:bodyPr>
            <a:noAutofit/>
          </a:bodyPr>
          <a:lstStyle/>
          <a:p>
            <a:r>
              <a:rPr lang="uk-UA" sz="3200" dirty="0"/>
              <a:t>Діяльність </a:t>
            </a:r>
            <a:r>
              <a:rPr lang="uk-UA" sz="3200" dirty="0" err="1"/>
              <a:t>проєкту</a:t>
            </a:r>
            <a:r>
              <a:rPr lang="uk-UA" sz="3200" dirty="0"/>
              <a:t> «Школа майбутнього психолога»</a:t>
            </a:r>
            <a:br>
              <a:rPr lang="uk-UA" sz="3200" dirty="0"/>
            </a:br>
            <a:r>
              <a:rPr lang="uk-UA" sz="3200" dirty="0" err="1"/>
              <a:t>Проєкт</a:t>
            </a:r>
            <a:r>
              <a:rPr lang="uk-UA" sz="3200" dirty="0"/>
              <a:t> «Ранок із психологом»</a:t>
            </a:r>
            <a:br>
              <a:rPr lang="uk-UA" sz="3200" dirty="0"/>
            </a:br>
            <a:endParaRPr lang="uk-UA" sz="32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82403"/>
            <a:ext cx="259228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00433"/>
            <a:ext cx="4220984" cy="42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72667"/>
            <a:ext cx="2088232" cy="34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01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/>
              <a:t>Конкурс «Психологічний </a:t>
            </a:r>
            <a:r>
              <a:rPr lang="uk-UA" sz="3600" dirty="0" err="1" smtClean="0"/>
              <a:t>лайфхак</a:t>
            </a:r>
            <a:r>
              <a:rPr lang="uk-UA" sz="3600" dirty="0" smtClean="0"/>
              <a:t>» </a:t>
            </a:r>
            <a:r>
              <a:rPr lang="uk-UA" sz="2000" dirty="0" smtClean="0"/>
              <a:t>(41 учасник)</a:t>
            </a:r>
            <a:endParaRPr lang="uk-UA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252028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0808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49080"/>
            <a:ext cx="2736304" cy="220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9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dirty="0" smtClean="0"/>
              <a:t> </a:t>
            </a:r>
            <a:endParaRPr lang="uk-UA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/>
              <a:t>«Академія </a:t>
            </a:r>
            <a:r>
              <a:rPr lang="uk-UA" dirty="0" err="1" smtClean="0"/>
              <a:t>тьюторства</a:t>
            </a:r>
            <a:r>
              <a:rPr lang="uk-UA" dirty="0" smtClean="0"/>
              <a:t>» </a:t>
            </a:r>
            <a:r>
              <a:rPr lang="uk-UA" sz="2700" dirty="0" smtClean="0"/>
              <a:t>(24 тренінги)</a:t>
            </a:r>
            <a:endParaRPr lang="uk-UA" sz="27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8" y="1268760"/>
            <a:ext cx="2591286" cy="259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89481"/>
            <a:ext cx="2576702" cy="257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68760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2610817" cy="261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6183"/>
            <a:ext cx="3021185" cy="302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3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5052" cy="1224136"/>
          </a:xfrm>
        </p:spPr>
        <p:txBody>
          <a:bodyPr>
            <a:normAutofit fontScale="90000"/>
          </a:bodyPr>
          <a:lstStyle/>
          <a:p>
            <a:r>
              <a:rPr lang="uk-UA" sz="3200" dirty="0" err="1" smtClean="0"/>
              <a:t>Проєкт</a:t>
            </a:r>
            <a:r>
              <a:rPr lang="uk-UA" sz="3200" dirty="0" smtClean="0"/>
              <a:t> «Запитання та відповіді»;</a:t>
            </a:r>
            <a:br>
              <a:rPr lang="uk-UA" sz="3200" dirty="0" smtClean="0"/>
            </a:br>
            <a:r>
              <a:rPr lang="uk-UA" sz="3200" dirty="0" err="1" smtClean="0"/>
              <a:t>Проєкт</a:t>
            </a:r>
            <a:r>
              <a:rPr lang="uk-UA" sz="3200" dirty="0" smtClean="0"/>
              <a:t> «Консультативна майстерня Довіра»</a:t>
            </a:r>
            <a:br>
              <a:rPr lang="uk-UA" sz="3200" dirty="0" smtClean="0"/>
            </a:br>
            <a:r>
              <a:rPr lang="uk-UA" sz="3200" dirty="0" smtClean="0"/>
              <a:t>Дебати</a:t>
            </a:r>
            <a:endParaRPr lang="uk-UA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556792"/>
            <a:ext cx="3834325" cy="321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05064"/>
            <a:ext cx="3744416" cy="279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34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149599" cy="286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/>
              <a:t>Волонтерські </a:t>
            </a:r>
            <a:r>
              <a:rPr lang="uk-UA" sz="3200" dirty="0" err="1" smtClean="0"/>
              <a:t>проєкти</a:t>
            </a:r>
            <a:r>
              <a:rPr lang="uk-UA" sz="3200" dirty="0" smtClean="0"/>
              <a:t>: «Лікар свято»,</a:t>
            </a:r>
            <a:br>
              <a:rPr lang="uk-UA" sz="3200" dirty="0" smtClean="0"/>
            </a:br>
            <a:r>
              <a:rPr lang="uk-UA" sz="3200" dirty="0" smtClean="0"/>
              <a:t>«Янголи поруч», «</a:t>
            </a:r>
            <a:r>
              <a:rPr lang="en-US" sz="3200" dirty="0" smtClean="0"/>
              <a:t>School of </a:t>
            </a:r>
            <a:r>
              <a:rPr lang="en-US" sz="3200" dirty="0" err="1" smtClean="0"/>
              <a:t>mentall</a:t>
            </a:r>
            <a:r>
              <a:rPr lang="en-US" sz="3200" dirty="0" smtClean="0"/>
              <a:t> health</a:t>
            </a:r>
            <a:r>
              <a:rPr lang="uk-UA" sz="3200" dirty="0" smtClean="0"/>
              <a:t>»</a:t>
            </a:r>
            <a:endParaRPr lang="uk-UA" sz="32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1556792"/>
            <a:ext cx="273630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166" y="1700808"/>
            <a:ext cx="2106234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138777" cy="227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88351"/>
            <a:ext cx="2164935" cy="24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38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естибюль">
  <a:themeElements>
    <a:clrScheme name="Базова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одул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6553</TotalTime>
  <Words>138</Words>
  <Application>Microsoft Office PowerPoint</Application>
  <PresentationFormat>Экран (4:3)</PresentationFormat>
  <Paragraphs>21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</vt:lpstr>
      <vt:lpstr>Times New Roman</vt:lpstr>
      <vt:lpstr>Verdana</vt:lpstr>
      <vt:lpstr>Wingdings 2</vt:lpstr>
      <vt:lpstr>Wingdings 3</vt:lpstr>
      <vt:lpstr>Вестибюль</vt:lpstr>
      <vt:lpstr>Презентация PowerPoint</vt:lpstr>
      <vt:lpstr>Основні вектори профорієнтаційної роботи</vt:lpstr>
      <vt:lpstr>Профорієнтаційні заходи</vt:lpstr>
      <vt:lpstr>Популяризація професії психолога </vt:lpstr>
      <vt:lpstr>Діяльність проєкту «Школа майбутнього психолога» Проєкт «Ранок із психологом» </vt:lpstr>
      <vt:lpstr>Конкурс «Психологічний лайфхак» (41 учасник)</vt:lpstr>
      <vt:lpstr>«Академія тьюторства» (24 тренінги)</vt:lpstr>
      <vt:lpstr>Проєкт «Запитання та відповіді»; Проєкт «Консультативна майстерня Довіра» Дебати</vt:lpstr>
      <vt:lpstr>Волонтерські проєкти: «Лікар свято», «Янголи поруч», «School of mentall health»</vt:lpstr>
      <vt:lpstr>Презентация PowerPoint</vt:lpstr>
      <vt:lpstr>Профорієнтаційні зустрічі з учнями міста та області просвітницько-громадська діяльність</vt:lpstr>
      <vt:lpstr>Тренінги для студентів 1 та 2 курсів на Вовчинецьких пагорбах</vt:lpstr>
      <vt:lpstr>Конференції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Користувач Windows</cp:lastModifiedBy>
  <cp:revision>88</cp:revision>
  <dcterms:created xsi:type="dcterms:W3CDTF">2010-02-23T11:30:32Z</dcterms:created>
  <dcterms:modified xsi:type="dcterms:W3CDTF">2021-12-15T13:27:29Z</dcterms:modified>
</cp:coreProperties>
</file>